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1461799b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1461799b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1461799b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1461799b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7f1900e38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7f1900e38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1461799b4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1461799b4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f1900e38f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7f1900e38f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1461799b4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1461799b4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f1900e38f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f1900e38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1461799b4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1461799b4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f1900e38f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f1900e38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7.png"/><Relationship Id="rId6" Type="http://schemas.openxmlformats.org/officeDocument/2006/relationships/image" Target="../media/image9.png"/><Relationship Id="rId7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Phonemic Awareness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Segmenting - Let’s stretch these words down our arms!</a:t>
            </a:r>
            <a:endParaRPr/>
          </a:p>
        </p:txBody>
      </p:sp>
      <p:pic>
        <p:nvPicPr>
          <p:cNvPr id="104" name="Google Shape;10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2675" y="1209100"/>
            <a:ext cx="4600634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14575" y="2105025"/>
            <a:ext cx="923925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0520" y="2013825"/>
            <a:ext cx="350728" cy="62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3290200"/>
            <a:ext cx="1306463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46682" y="3818950"/>
            <a:ext cx="472818" cy="68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Practice Identifying </a:t>
            </a:r>
            <a:r>
              <a:rPr lang="en"/>
              <a:t>Beginning</a:t>
            </a:r>
            <a:r>
              <a:rPr lang="en"/>
              <a:t> Sounds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Say the beginning sound for each picture you see!</a:t>
            </a:r>
            <a:endParaRPr i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7800" y="207825"/>
            <a:ext cx="632591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Practice Identifying Ending Sounds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/>
              <a:t>Say the ending sound for each picture you see!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7800" y="207825"/>
            <a:ext cx="632591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Practice Identifying Middle Sounds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/>
              <a:t>Say the middle sound for each picture you see!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7800" y="207825"/>
            <a:ext cx="632591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Practice Identifying Rhyming Words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Can you find some rhyming picture pairs?  Can you think of your own rhymes too?</a:t>
            </a:r>
            <a:endParaRPr i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025" y="74600"/>
            <a:ext cx="7683564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925" y="1254700"/>
            <a:ext cx="712100" cy="153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41600" y="1060522"/>
            <a:ext cx="712100" cy="178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920" y="3443320"/>
            <a:ext cx="712100" cy="500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09400" y="3281373"/>
            <a:ext cx="712100" cy="824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